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9" d="100"/>
          <a:sy n="79" d="100"/>
        </p:scale>
        <p:origin x="-90" y="-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31D0-E659-4294-A650-065F056E0994}" type="datetimeFigureOut">
              <a:rPr lang="it-IT" smtClean="0"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ECDE-13CB-4589-B29E-47BD5A2584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7825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31D0-E659-4294-A650-065F056E0994}" type="datetimeFigureOut">
              <a:rPr lang="it-IT" smtClean="0"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ECDE-13CB-4589-B29E-47BD5A2584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1685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31D0-E659-4294-A650-065F056E0994}" type="datetimeFigureOut">
              <a:rPr lang="it-IT" smtClean="0"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ECDE-13CB-4589-B29E-47BD5A2584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0161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31D0-E659-4294-A650-065F056E0994}" type="datetimeFigureOut">
              <a:rPr lang="it-IT" smtClean="0"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ECDE-13CB-4589-B29E-47BD5A2584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095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31D0-E659-4294-A650-065F056E0994}" type="datetimeFigureOut">
              <a:rPr lang="it-IT" smtClean="0"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ECDE-13CB-4589-B29E-47BD5A2584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981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31D0-E659-4294-A650-065F056E0994}" type="datetimeFigureOut">
              <a:rPr lang="it-IT" smtClean="0"/>
              <a:t>19/09/2019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ECDE-13CB-4589-B29E-47BD5A2584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5809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31D0-E659-4294-A650-065F056E0994}" type="datetimeFigureOut">
              <a:rPr lang="it-IT" smtClean="0"/>
              <a:t>19/09/2019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ECDE-13CB-4589-B29E-47BD5A2584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238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31D0-E659-4294-A650-065F056E0994}" type="datetimeFigureOut">
              <a:rPr lang="it-IT" smtClean="0"/>
              <a:t>19/09/2019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ECDE-13CB-4589-B29E-47BD5A2584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472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31D0-E659-4294-A650-065F056E0994}" type="datetimeFigureOut">
              <a:rPr lang="it-IT" smtClean="0"/>
              <a:t>19/09/2019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ECDE-13CB-4589-B29E-47BD5A2584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156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31D0-E659-4294-A650-065F056E0994}" type="datetimeFigureOut">
              <a:rPr lang="it-IT" smtClean="0"/>
              <a:t>19/09/2019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ECDE-13CB-4589-B29E-47BD5A2584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1797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31D0-E659-4294-A650-065F056E0994}" type="datetimeFigureOut">
              <a:rPr lang="it-IT" smtClean="0"/>
              <a:t>19/09/2019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ECDE-13CB-4589-B29E-47BD5A2584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909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B31D0-E659-4294-A650-065F056E0994}" type="datetimeFigureOut">
              <a:rPr lang="it-IT" smtClean="0"/>
              <a:t>19/09/2019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4ECDE-13CB-4589-B29E-47BD5A2584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062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 flipH="1" flipV="1">
            <a:off x="337751" y="1042086"/>
            <a:ext cx="16476" cy="5815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4"/>
          <p:cNvCxnSpPr/>
          <p:nvPr/>
        </p:nvCxnSpPr>
        <p:spPr>
          <a:xfrm flipV="1">
            <a:off x="1057361" y="329514"/>
            <a:ext cx="8284347" cy="8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nternational Conference on Gas Geochemistry 20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86" y="99110"/>
            <a:ext cx="942975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tangolo 11"/>
          <p:cNvSpPr/>
          <p:nvPr/>
        </p:nvSpPr>
        <p:spPr>
          <a:xfrm>
            <a:off x="1057361" y="52457"/>
            <a:ext cx="46960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</a:rPr>
              <a:t>INTERNATIONAL CONFERENCE ON GAS GEOCHEMISTRY 2019</a:t>
            </a:r>
          </a:p>
        </p:txBody>
      </p:sp>
      <p:sp>
        <p:nvSpPr>
          <p:cNvPr id="13" name="Rettangolo 12"/>
          <p:cNvSpPr/>
          <p:nvPr/>
        </p:nvSpPr>
        <p:spPr>
          <a:xfrm rot="16200000">
            <a:off x="-1744519" y="4767492"/>
            <a:ext cx="39040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Palermo &amp; </a:t>
            </a:r>
            <a:r>
              <a:rPr lang="en-US" sz="1200" dirty="0" err="1" smtClean="0">
                <a:solidFill>
                  <a:schemeClr val="accent1"/>
                </a:solidFill>
              </a:rPr>
              <a:t>Milazzo</a:t>
            </a:r>
            <a:r>
              <a:rPr lang="en-US" sz="1200" dirty="0" smtClean="0">
                <a:solidFill>
                  <a:schemeClr val="accent1"/>
                </a:solidFill>
              </a:rPr>
              <a:t> | Italy | 30 September – 5 October 2019</a:t>
            </a:r>
            <a:endParaRPr lang="it-IT" sz="1200" dirty="0">
              <a:solidFill>
                <a:schemeClr val="accent1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b="0" i="1" dirty="0" smtClean="0">
                <a:solidFill>
                  <a:srgbClr val="666666"/>
                </a:solidFill>
                <a:effectLst/>
                <a:latin typeface="Open Sans"/>
              </a:rPr>
              <a:t> 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9341708" y="99110"/>
            <a:ext cx="2665808" cy="646331"/>
          </a:xfrm>
          <a:prstGeom prst="rect">
            <a:avLst/>
          </a:prstGeom>
          <a:noFill/>
          <a:ln w="31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INSERT YOUR INSTITUTE LOGO DESIGN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31780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23</Words>
  <Application>Microsoft Office PowerPoint</Application>
  <PresentationFormat>Personalizzato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Manfredi Longo</dc:creator>
  <cp:lastModifiedBy>Cinzia</cp:lastModifiedBy>
  <cp:revision>5</cp:revision>
  <dcterms:created xsi:type="dcterms:W3CDTF">2019-09-16T14:55:52Z</dcterms:created>
  <dcterms:modified xsi:type="dcterms:W3CDTF">2019-09-19T07:57:15Z</dcterms:modified>
</cp:coreProperties>
</file>